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</p:sldIdLst>
  <p:sldSz cy="25603200" cx="20116800"/>
  <p:notesSz cx="6858000" cy="9144000"/>
  <p:embeddedFontLst>
    <p:embeddedFont>
      <p:font typeface="Mulish"/>
      <p:regular r:id="rId7"/>
      <p:bold r:id="rId8"/>
      <p:italic r:id="rId9"/>
      <p:boldItalic r:id="rId1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064">
          <p15:clr>
            <a:srgbClr val="747775"/>
          </p15:clr>
        </p15:guide>
        <p15:guide id="2" pos="6336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064" orient="horz"/>
        <p:guide pos="633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0" Type="http://schemas.openxmlformats.org/officeDocument/2006/relationships/font" Target="fonts/Mulish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font" Target="fonts/Mulish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font" Target="fonts/Mulish-regular.fntdata"/><Relationship Id="rId8" Type="http://schemas.openxmlformats.org/officeDocument/2006/relationships/font" Target="fonts/Mulish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82214" y="685800"/>
            <a:ext cx="2694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2082214" y="685800"/>
            <a:ext cx="2694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notes from teaching team - avoid words, use visuals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Put pictures from user testing in circles, and have pixel art clip art?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758" y="3706329"/>
            <a:ext cx="18745200" cy="10217400"/>
          </a:xfrm>
          <a:prstGeom prst="rect">
            <a:avLst/>
          </a:prstGeom>
        </p:spPr>
        <p:txBody>
          <a:bodyPr anchorCtr="0" anchor="b" bIns="285800" lIns="285800" spcFirstLastPara="1" rIns="285800" wrap="square" tIns="285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300"/>
              <a:buNone/>
              <a:defRPr sz="163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740" y="14107644"/>
            <a:ext cx="18745200" cy="39453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800"/>
              <a:buNone/>
              <a:defRPr sz="8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685740" y="5506044"/>
            <a:ext cx="18745200" cy="9774000"/>
          </a:xfrm>
          <a:prstGeom prst="rect">
            <a:avLst/>
          </a:prstGeom>
        </p:spPr>
        <p:txBody>
          <a:bodyPr anchorCtr="0" anchor="b" bIns="285800" lIns="285800" spcFirstLastPara="1" rIns="285800" wrap="square" tIns="285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500"/>
              <a:buNone/>
              <a:defRPr sz="375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85740" y="15691076"/>
            <a:ext cx="18745200" cy="64752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584200" lvl="0" marL="457200" algn="ctr">
              <a:spcBef>
                <a:spcPts val="0"/>
              </a:spcBef>
              <a:spcAft>
                <a:spcPts val="0"/>
              </a:spcAft>
              <a:buSzPts val="5600"/>
              <a:buChar char="●"/>
              <a:defRPr/>
            </a:lvl1pPr>
            <a:lvl2pPr indent="-508000" lvl="1" marL="914400" algn="ctr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2pPr>
            <a:lvl3pPr indent="-508000" lvl="2" marL="1371600" algn="ctr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3pPr>
            <a:lvl4pPr indent="-508000" lvl="3" marL="1828800" algn="ctr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4pPr>
            <a:lvl5pPr indent="-508000" lvl="4" marL="2286000" algn="ctr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5pPr>
            <a:lvl6pPr indent="-508000" lvl="5" marL="2743200" algn="ctr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6pPr>
            <a:lvl7pPr indent="-508000" lvl="6" marL="3200400" algn="ctr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7pPr>
            <a:lvl8pPr indent="-508000" lvl="7" marL="3657600" algn="ctr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8pPr>
            <a:lvl9pPr indent="-508000" lvl="8" marL="4114800" algn="ctr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685740" y="10706453"/>
            <a:ext cx="18745200" cy="41904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1pPr>
            <a:lvl2pPr lvl="1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2pPr>
            <a:lvl3pPr lvl="2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3pPr>
            <a:lvl4pPr lvl="3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4pPr>
            <a:lvl5pPr lvl="4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5pPr>
            <a:lvl6pPr lvl="5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6pPr>
            <a:lvl7pPr lvl="6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7pPr>
            <a:lvl8pPr lvl="7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8pPr>
            <a:lvl9pPr lvl="8" algn="ctr">
              <a:spcBef>
                <a:spcPts val="0"/>
              </a:spcBef>
              <a:spcAft>
                <a:spcPts val="0"/>
              </a:spcAft>
              <a:buSzPts val="11300"/>
              <a:buNone/>
              <a:defRPr sz="113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685740" y="2215236"/>
            <a:ext cx="18745200" cy="28509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685740" y="5736764"/>
            <a:ext cx="18745200" cy="170061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584200" lvl="0" marL="457200">
              <a:spcBef>
                <a:spcPts val="0"/>
              </a:spcBef>
              <a:spcAft>
                <a:spcPts val="0"/>
              </a:spcAft>
              <a:buSzPts val="5600"/>
              <a:buChar char="●"/>
              <a:defRPr/>
            </a:lvl1pPr>
            <a:lvl2pPr indent="-508000" lvl="1" marL="9144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2pPr>
            <a:lvl3pPr indent="-508000" lvl="2" marL="13716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3pPr>
            <a:lvl4pPr indent="-508000" lvl="3" marL="18288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4pPr>
            <a:lvl5pPr indent="-508000" lvl="4" marL="22860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5pPr>
            <a:lvl6pPr indent="-508000" lvl="5" marL="27432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6pPr>
            <a:lvl7pPr indent="-508000" lvl="6" marL="32004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7pPr>
            <a:lvl8pPr indent="-508000" lvl="7" marL="36576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8pPr>
            <a:lvl9pPr indent="-508000" lvl="8" marL="41148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685740" y="2215236"/>
            <a:ext cx="18745200" cy="28509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685740" y="5736764"/>
            <a:ext cx="8799900" cy="170061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508000" lvl="0" marL="457200">
              <a:spcBef>
                <a:spcPts val="0"/>
              </a:spcBef>
              <a:spcAft>
                <a:spcPts val="0"/>
              </a:spcAft>
              <a:buSzPts val="4400"/>
              <a:buChar char="●"/>
              <a:defRPr sz="44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10631280" y="5736764"/>
            <a:ext cx="8799900" cy="170061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508000" lvl="0" marL="457200">
              <a:spcBef>
                <a:spcPts val="0"/>
              </a:spcBef>
              <a:spcAft>
                <a:spcPts val="0"/>
              </a:spcAft>
              <a:buSzPts val="4400"/>
              <a:buChar char="●"/>
              <a:defRPr sz="44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85740" y="2215236"/>
            <a:ext cx="18745200" cy="28509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8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85740" y="2765653"/>
            <a:ext cx="6177600" cy="3761700"/>
          </a:xfrm>
          <a:prstGeom prst="rect">
            <a:avLst/>
          </a:prstGeom>
        </p:spPr>
        <p:txBody>
          <a:bodyPr anchorCtr="0" anchor="b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685740" y="6917120"/>
            <a:ext cx="6177600" cy="158262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469900" lvl="0" marL="4572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1pPr>
            <a:lvl2pPr indent="-469900" lvl="1" marL="9144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2pPr>
            <a:lvl3pPr indent="-469900" lvl="2" marL="13716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3pPr>
            <a:lvl4pPr indent="-469900" lvl="3" marL="18288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4pPr>
            <a:lvl5pPr indent="-469900" lvl="4" marL="22860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5pPr>
            <a:lvl6pPr indent="-469900" lvl="5" marL="27432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6pPr>
            <a:lvl7pPr indent="-469900" lvl="6" marL="3200400">
              <a:spcBef>
                <a:spcPts val="0"/>
              </a:spcBef>
              <a:spcAft>
                <a:spcPts val="0"/>
              </a:spcAft>
              <a:buSzPts val="3800"/>
              <a:buChar char="●"/>
              <a:defRPr sz="3800"/>
            </a:lvl7pPr>
            <a:lvl8pPr indent="-469900" lvl="7" marL="3657600">
              <a:spcBef>
                <a:spcPts val="0"/>
              </a:spcBef>
              <a:spcAft>
                <a:spcPts val="0"/>
              </a:spcAft>
              <a:buSzPts val="3800"/>
              <a:buChar char="○"/>
              <a:defRPr sz="3800"/>
            </a:lvl8pPr>
            <a:lvl9pPr indent="-469900" lvl="8" marL="4114800">
              <a:spcBef>
                <a:spcPts val="0"/>
              </a:spcBef>
              <a:spcAft>
                <a:spcPts val="0"/>
              </a:spcAft>
              <a:buSzPts val="3800"/>
              <a:buChar char="■"/>
              <a:defRPr sz="38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1078550" y="2240747"/>
            <a:ext cx="14009100" cy="203631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10058400" y="-622"/>
            <a:ext cx="10058400" cy="2560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85800" lIns="285800" spcFirstLastPara="1" rIns="285800" wrap="square" tIns="285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584100" y="6138471"/>
            <a:ext cx="8899500" cy="7378500"/>
          </a:xfrm>
          <a:prstGeom prst="rect">
            <a:avLst/>
          </a:prstGeom>
        </p:spPr>
        <p:txBody>
          <a:bodyPr anchorCtr="0" anchor="b" bIns="285800" lIns="285800" spcFirstLastPara="1" rIns="285800" wrap="square" tIns="2858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3100"/>
              <a:buNone/>
              <a:defRPr sz="131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584100" y="13953084"/>
            <a:ext cx="8899500" cy="6148200"/>
          </a:xfrm>
          <a:prstGeom prst="rect">
            <a:avLst/>
          </a:prstGeom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  <a:defRPr sz="66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10866900" y="3604284"/>
            <a:ext cx="8441400" cy="18393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indent="-584200" lvl="0" marL="457200">
              <a:spcBef>
                <a:spcPts val="0"/>
              </a:spcBef>
              <a:spcAft>
                <a:spcPts val="0"/>
              </a:spcAft>
              <a:buSzPts val="5600"/>
              <a:buChar char="●"/>
              <a:defRPr/>
            </a:lvl1pPr>
            <a:lvl2pPr indent="-508000" lvl="1" marL="9144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2pPr>
            <a:lvl3pPr indent="-508000" lvl="2" marL="13716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3pPr>
            <a:lvl4pPr indent="-508000" lvl="3" marL="18288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4pPr>
            <a:lvl5pPr indent="-508000" lvl="4" marL="22860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5pPr>
            <a:lvl6pPr indent="-508000" lvl="5" marL="27432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6pPr>
            <a:lvl7pPr indent="-508000" lvl="6" marL="3200400">
              <a:spcBef>
                <a:spcPts val="0"/>
              </a:spcBef>
              <a:spcAft>
                <a:spcPts val="0"/>
              </a:spcAft>
              <a:buSzPts val="4400"/>
              <a:buChar char="●"/>
              <a:defRPr/>
            </a:lvl7pPr>
            <a:lvl8pPr indent="-508000" lvl="7" marL="3657600">
              <a:spcBef>
                <a:spcPts val="0"/>
              </a:spcBef>
              <a:spcAft>
                <a:spcPts val="0"/>
              </a:spcAft>
              <a:buSzPts val="4400"/>
              <a:buChar char="○"/>
              <a:defRPr/>
            </a:lvl8pPr>
            <a:lvl9pPr indent="-508000" lvl="8" marL="4114800">
              <a:spcBef>
                <a:spcPts val="0"/>
              </a:spcBef>
              <a:spcAft>
                <a:spcPts val="0"/>
              </a:spcAft>
              <a:buSzPts val="4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685740" y="21058862"/>
            <a:ext cx="13197300" cy="30120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85740" y="2215236"/>
            <a:ext cx="18745200" cy="2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800" lIns="285800" spcFirstLastPara="1" rIns="285800" wrap="square" tIns="28580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800"/>
              <a:buNone/>
              <a:defRPr sz="8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85740" y="5736764"/>
            <a:ext cx="18745200" cy="170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285800" lIns="285800" spcFirstLastPara="1" rIns="285800" wrap="square" tIns="285800">
            <a:normAutofit/>
          </a:bodyPr>
          <a:lstStyle>
            <a:lvl1pPr indent="-5842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600"/>
              <a:buChar char="●"/>
              <a:defRPr sz="5600">
                <a:solidFill>
                  <a:schemeClr val="dk2"/>
                </a:solidFill>
              </a:defRPr>
            </a:lvl1pPr>
            <a:lvl2pPr indent="-5080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○"/>
              <a:defRPr sz="4400">
                <a:solidFill>
                  <a:schemeClr val="dk2"/>
                </a:solidFill>
              </a:defRPr>
            </a:lvl2pPr>
            <a:lvl3pPr indent="-5080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■"/>
              <a:defRPr sz="4400">
                <a:solidFill>
                  <a:schemeClr val="dk2"/>
                </a:solidFill>
              </a:defRPr>
            </a:lvl3pPr>
            <a:lvl4pPr indent="-5080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●"/>
              <a:defRPr sz="4400">
                <a:solidFill>
                  <a:schemeClr val="dk2"/>
                </a:solidFill>
              </a:defRPr>
            </a:lvl4pPr>
            <a:lvl5pPr indent="-5080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○"/>
              <a:defRPr sz="4400">
                <a:solidFill>
                  <a:schemeClr val="dk2"/>
                </a:solidFill>
              </a:defRPr>
            </a:lvl5pPr>
            <a:lvl6pPr indent="-5080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■"/>
              <a:defRPr sz="4400">
                <a:solidFill>
                  <a:schemeClr val="dk2"/>
                </a:solidFill>
              </a:defRPr>
            </a:lvl6pPr>
            <a:lvl7pPr indent="-5080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●"/>
              <a:defRPr sz="4400">
                <a:solidFill>
                  <a:schemeClr val="dk2"/>
                </a:solidFill>
              </a:defRPr>
            </a:lvl7pPr>
            <a:lvl8pPr indent="-5080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○"/>
              <a:defRPr sz="4400">
                <a:solidFill>
                  <a:schemeClr val="dk2"/>
                </a:solidFill>
              </a:defRPr>
            </a:lvl8pPr>
            <a:lvl9pPr indent="-5080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Char char="■"/>
              <a:defRPr sz="4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8639407" y="23212457"/>
            <a:ext cx="1207200" cy="19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85800" lIns="285800" spcFirstLastPara="1" rIns="285800" wrap="square" tIns="285800">
            <a:normAutofit/>
          </a:bodyPr>
          <a:lstStyle>
            <a:lvl1pPr lvl="0" algn="r">
              <a:buNone/>
              <a:defRPr sz="3100">
                <a:solidFill>
                  <a:schemeClr val="dk2"/>
                </a:solidFill>
              </a:defRPr>
            </a:lvl1pPr>
            <a:lvl2pPr lvl="1" algn="r">
              <a:buNone/>
              <a:defRPr sz="3100">
                <a:solidFill>
                  <a:schemeClr val="dk2"/>
                </a:solidFill>
              </a:defRPr>
            </a:lvl2pPr>
            <a:lvl3pPr lvl="2" algn="r">
              <a:buNone/>
              <a:defRPr sz="3100">
                <a:solidFill>
                  <a:schemeClr val="dk2"/>
                </a:solidFill>
              </a:defRPr>
            </a:lvl3pPr>
            <a:lvl4pPr lvl="3" algn="r">
              <a:buNone/>
              <a:defRPr sz="3100">
                <a:solidFill>
                  <a:schemeClr val="dk2"/>
                </a:solidFill>
              </a:defRPr>
            </a:lvl4pPr>
            <a:lvl5pPr lvl="4" algn="r">
              <a:buNone/>
              <a:defRPr sz="3100">
                <a:solidFill>
                  <a:schemeClr val="dk2"/>
                </a:solidFill>
              </a:defRPr>
            </a:lvl5pPr>
            <a:lvl6pPr lvl="5" algn="r">
              <a:buNone/>
              <a:defRPr sz="3100">
                <a:solidFill>
                  <a:schemeClr val="dk2"/>
                </a:solidFill>
              </a:defRPr>
            </a:lvl6pPr>
            <a:lvl7pPr lvl="6" algn="r">
              <a:buNone/>
              <a:defRPr sz="3100">
                <a:solidFill>
                  <a:schemeClr val="dk2"/>
                </a:solidFill>
              </a:defRPr>
            </a:lvl7pPr>
            <a:lvl8pPr lvl="7" algn="r">
              <a:buNone/>
              <a:defRPr sz="3100">
                <a:solidFill>
                  <a:schemeClr val="dk2"/>
                </a:solidFill>
              </a:defRPr>
            </a:lvl8pPr>
            <a:lvl9pPr lvl="8" algn="r">
              <a:buNone/>
              <a:defRPr sz="31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14.png"/><Relationship Id="rId13" Type="http://schemas.openxmlformats.org/officeDocument/2006/relationships/image" Target="../media/image2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3.jpg"/><Relationship Id="rId15" Type="http://schemas.openxmlformats.org/officeDocument/2006/relationships/image" Target="../media/image6.png"/><Relationship Id="rId14" Type="http://schemas.openxmlformats.org/officeDocument/2006/relationships/image" Target="../media/image1.png"/><Relationship Id="rId17" Type="http://schemas.openxmlformats.org/officeDocument/2006/relationships/image" Target="../media/image10.jpg"/><Relationship Id="rId16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-25" y="21169825"/>
            <a:ext cx="20116800" cy="379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-37" y="5175688"/>
            <a:ext cx="20116800" cy="91821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533425"/>
            <a:ext cx="8304426" cy="399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47025" y="24964900"/>
            <a:ext cx="69849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solidFill>
                  <a:schemeClr val="dk2"/>
                </a:solidFill>
              </a:rPr>
              <a:t>CS 147 Autumn 2023 </a:t>
            </a:r>
            <a:endParaRPr sz="3500">
              <a:solidFill>
                <a:schemeClr val="dk2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4830700" y="25030650"/>
            <a:ext cx="160479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Project Website: https://web.stanford.edu/class/cs147/projects/UnlockingLifelongLearning/ArtSquared/</a:t>
            </a:r>
            <a:endParaRPr sz="2600">
              <a:solidFill>
                <a:schemeClr val="dk2"/>
              </a:solidFill>
            </a:endParaRPr>
          </a:p>
        </p:txBody>
      </p:sp>
      <p:grpSp>
        <p:nvGrpSpPr>
          <p:cNvPr id="59" name="Google Shape;59;p13"/>
          <p:cNvGrpSpPr/>
          <p:nvPr/>
        </p:nvGrpSpPr>
        <p:grpSpPr>
          <a:xfrm>
            <a:off x="857039" y="21119400"/>
            <a:ext cx="18402661" cy="1440000"/>
            <a:chOff x="857039" y="21119400"/>
            <a:chExt cx="18402661" cy="1440000"/>
          </a:xfrm>
        </p:grpSpPr>
        <p:sp>
          <p:nvSpPr>
            <p:cNvPr id="60" name="Google Shape;60;p13"/>
            <p:cNvSpPr txBox="1"/>
            <p:nvPr/>
          </p:nvSpPr>
          <p:spPr>
            <a:xfrm>
              <a:off x="857039" y="21119400"/>
              <a:ext cx="72648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200">
                  <a:latin typeface="Mulish"/>
                  <a:ea typeface="Mulish"/>
                  <a:cs typeface="Mulish"/>
                  <a:sym typeface="Mulish"/>
                </a:rPr>
                <a:t>Problem</a:t>
              </a:r>
              <a:endParaRPr b="1" sz="6200">
                <a:solidFill>
                  <a:srgbClr val="552A0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1" name="Google Shape;61;p13"/>
            <p:cNvSpPr txBox="1"/>
            <p:nvPr/>
          </p:nvSpPr>
          <p:spPr>
            <a:xfrm>
              <a:off x="10058400" y="21119400"/>
              <a:ext cx="9201300" cy="144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200">
                  <a:latin typeface="Mulish"/>
                  <a:ea typeface="Mulish"/>
                  <a:cs typeface="Mulish"/>
                  <a:sym typeface="Mulish"/>
                </a:rPr>
                <a:t>Solution</a:t>
              </a:r>
              <a:endParaRPr b="1" sz="6200">
                <a:solidFill>
                  <a:srgbClr val="552A0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</p:grpSp>
      <p:grpSp>
        <p:nvGrpSpPr>
          <p:cNvPr id="62" name="Google Shape;62;p13"/>
          <p:cNvGrpSpPr/>
          <p:nvPr/>
        </p:nvGrpSpPr>
        <p:grpSpPr>
          <a:xfrm>
            <a:off x="599700" y="22812275"/>
            <a:ext cx="18917400" cy="1899775"/>
            <a:chOff x="599700" y="22828713"/>
            <a:chExt cx="18917400" cy="1899775"/>
          </a:xfrm>
        </p:grpSpPr>
        <p:sp>
          <p:nvSpPr>
            <p:cNvPr id="63" name="Google Shape;63;p13"/>
            <p:cNvSpPr txBox="1"/>
            <p:nvPr/>
          </p:nvSpPr>
          <p:spPr>
            <a:xfrm>
              <a:off x="599700" y="22828713"/>
              <a:ext cx="9458700" cy="18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chemeClr val="dk1"/>
                  </a:solidFill>
                </a:rPr>
                <a:t>I</a:t>
              </a:r>
              <a:r>
                <a:rPr b="1" lang="en" sz="3600"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rPr>
                <a:t>t’s difficult to learn art and creative expression beyond school</a:t>
              </a:r>
              <a:endParaRPr b="1" sz="3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sp>
          <p:nvSpPr>
            <p:cNvPr id="64" name="Google Shape;64;p13"/>
            <p:cNvSpPr txBox="1"/>
            <p:nvPr/>
          </p:nvSpPr>
          <p:spPr>
            <a:xfrm>
              <a:off x="10058400" y="22861588"/>
              <a:ext cx="9458700" cy="18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rPr>
                <a:t>Collaborative, creative environment for users to learn pixel art on the go</a:t>
              </a:r>
              <a:r>
                <a:rPr b="1" lang="en" sz="3600">
                  <a:solidFill>
                    <a:schemeClr val="dk1"/>
                  </a:solidFill>
                </a:rPr>
                <a:t> </a:t>
              </a:r>
              <a:endParaRPr b="1" sz="3600">
                <a:solidFill>
                  <a:schemeClr val="dk1"/>
                </a:solidFill>
              </a:endParaRPr>
            </a:p>
          </p:txBody>
        </p:sp>
      </p:grpSp>
      <p:sp>
        <p:nvSpPr>
          <p:cNvPr id="65" name="Google Shape;65;p13"/>
          <p:cNvSpPr txBox="1"/>
          <p:nvPr/>
        </p:nvSpPr>
        <p:spPr>
          <a:xfrm>
            <a:off x="10401300" y="1076988"/>
            <a:ext cx="8610600" cy="29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6800">
                <a:solidFill>
                  <a:schemeClr val="accent2"/>
                </a:solidFill>
                <a:latin typeface="Mulish"/>
                <a:ea typeface="Mulish"/>
                <a:cs typeface="Mulish"/>
                <a:sym typeface="Mulish"/>
              </a:rPr>
              <a:t>Learn art and build your community - one pixel at a time</a:t>
            </a:r>
            <a:endParaRPr b="1" sz="7100">
              <a:solidFill>
                <a:schemeClr val="dk2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762000" y="15001425"/>
            <a:ext cx="83043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2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rPr>
              <a:t>Design Process</a:t>
            </a:r>
            <a:endParaRPr b="1" sz="6200">
              <a:solidFill>
                <a:schemeClr val="dk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67" name="Google Shape;67;p13"/>
          <p:cNvGrpSpPr/>
          <p:nvPr/>
        </p:nvGrpSpPr>
        <p:grpSpPr>
          <a:xfrm>
            <a:off x="528679" y="16275823"/>
            <a:ext cx="19041737" cy="3522287"/>
            <a:chOff x="528679" y="16275823"/>
            <a:chExt cx="19041737" cy="3522287"/>
          </a:xfrm>
        </p:grpSpPr>
        <p:grpSp>
          <p:nvGrpSpPr>
            <p:cNvPr id="68" name="Google Shape;68;p13"/>
            <p:cNvGrpSpPr/>
            <p:nvPr/>
          </p:nvGrpSpPr>
          <p:grpSpPr>
            <a:xfrm>
              <a:off x="16119357" y="16312251"/>
              <a:ext cx="3451059" cy="3485859"/>
              <a:chOff x="3788825" y="539750"/>
              <a:chExt cx="5353800" cy="5353800"/>
            </a:xfrm>
          </p:grpSpPr>
          <p:sp>
            <p:nvSpPr>
              <p:cNvPr id="69" name="Google Shape;69;p13"/>
              <p:cNvSpPr/>
              <p:nvPr/>
            </p:nvSpPr>
            <p:spPr>
              <a:xfrm>
                <a:off x="3788825" y="539750"/>
                <a:ext cx="5353800" cy="5353800"/>
              </a:xfrm>
              <a:prstGeom prst="ellipse">
                <a:avLst/>
              </a:prstGeom>
              <a:solidFill>
                <a:schemeClr val="lt1"/>
              </a:solidFill>
              <a:ln cap="flat" cmpd="sng" w="114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" name="Google Shape;70;p13"/>
              <p:cNvGrpSpPr/>
              <p:nvPr/>
            </p:nvGrpSpPr>
            <p:grpSpPr>
              <a:xfrm>
                <a:off x="4688331" y="1395427"/>
                <a:ext cx="3559748" cy="3559678"/>
                <a:chOff x="4644191" y="1028650"/>
                <a:chExt cx="3824397" cy="3918624"/>
              </a:xfrm>
            </p:grpSpPr>
            <p:pic>
              <p:nvPicPr>
                <p:cNvPr id="71" name="Google Shape;71;p1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0" l="0" r="0" t="1019"/>
                <a:stretch/>
              </p:blipFill>
              <p:spPr>
                <a:xfrm>
                  <a:off x="4644191" y="1058167"/>
                  <a:ext cx="1824080" cy="38873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2" name="Google Shape;72;p13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6652268" y="1028650"/>
                  <a:ext cx="1816320" cy="391862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73" name="Google Shape;73;p13"/>
            <p:cNvPicPr preferRelativeResize="0"/>
            <p:nvPr/>
          </p:nvPicPr>
          <p:blipFill rotWithShape="1">
            <a:blip r:embed="rId6">
              <a:alphaModFix/>
            </a:blip>
            <a:srcRect b="12971" l="-820" r="820" t="12049"/>
            <a:stretch/>
          </p:blipFill>
          <p:spPr>
            <a:xfrm>
              <a:off x="4405507" y="16329089"/>
              <a:ext cx="3367646" cy="3379349"/>
            </a:xfrm>
            <a:prstGeom prst="ellipse">
              <a:avLst/>
            </a:prstGeom>
            <a:noFill/>
            <a:ln cap="flat" cmpd="sng" w="114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74" name="Google Shape;74;p13"/>
            <p:cNvPicPr preferRelativeResize="0"/>
            <p:nvPr/>
          </p:nvPicPr>
          <p:blipFill rotWithShape="1">
            <a:blip r:embed="rId7">
              <a:alphaModFix/>
            </a:blip>
            <a:srcRect b="36604" l="0" r="0" t="0"/>
            <a:stretch/>
          </p:blipFill>
          <p:spPr>
            <a:xfrm rot="-5400000">
              <a:off x="8273748" y="16293232"/>
              <a:ext cx="3468226" cy="3451054"/>
            </a:xfrm>
            <a:prstGeom prst="ellipse">
              <a:avLst/>
            </a:prstGeom>
            <a:noFill/>
            <a:ln cap="flat" cmpd="sng" w="1143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  <p:grpSp>
          <p:nvGrpSpPr>
            <p:cNvPr id="75" name="Google Shape;75;p13"/>
            <p:cNvGrpSpPr/>
            <p:nvPr/>
          </p:nvGrpSpPr>
          <p:grpSpPr>
            <a:xfrm>
              <a:off x="12242570" y="16275823"/>
              <a:ext cx="3367595" cy="3485849"/>
              <a:chOff x="952550" y="2013800"/>
              <a:chExt cx="3264900" cy="3264900"/>
            </a:xfrm>
          </p:grpSpPr>
          <p:sp>
            <p:nvSpPr>
              <p:cNvPr id="76" name="Google Shape;76;p13"/>
              <p:cNvSpPr/>
              <p:nvPr/>
            </p:nvSpPr>
            <p:spPr>
              <a:xfrm>
                <a:off x="952550" y="2013800"/>
                <a:ext cx="3264900" cy="3264900"/>
              </a:xfrm>
              <a:prstGeom prst="ellipse">
                <a:avLst/>
              </a:prstGeom>
              <a:solidFill>
                <a:schemeClr val="lt1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77" name="Google Shape;77;p13"/>
              <p:cNvPicPr preferRelativeResize="0"/>
              <p:nvPr/>
            </p:nvPicPr>
            <p:blipFill rotWithShape="1">
              <a:blip r:embed="rId8">
                <a:alphaModFix/>
              </a:blip>
              <a:srcRect b="-15396" l="-692" r="45720" t="-8075"/>
              <a:stretch/>
            </p:blipFill>
            <p:spPr>
              <a:xfrm>
                <a:off x="985700" y="2048900"/>
                <a:ext cx="3198600" cy="3194700"/>
              </a:xfrm>
              <a:prstGeom prst="ellipse">
                <a:avLst/>
              </a:prstGeom>
              <a:noFill/>
              <a:ln cap="flat" cmpd="sng" w="1143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pic>
        </p:grpSp>
        <p:pic>
          <p:nvPicPr>
            <p:cNvPr id="78" name="Google Shape;78;p13"/>
            <p:cNvPicPr preferRelativeResize="0"/>
            <p:nvPr/>
          </p:nvPicPr>
          <p:blipFill rotWithShape="1">
            <a:blip r:embed="rId9">
              <a:alphaModFix/>
            </a:blip>
            <a:srcRect b="-12782" l="1456" r="1456" t="-12782"/>
            <a:stretch/>
          </p:blipFill>
          <p:spPr>
            <a:xfrm>
              <a:off x="528679" y="16365490"/>
              <a:ext cx="3367646" cy="3379349"/>
            </a:xfrm>
            <a:prstGeom prst="ellipse">
              <a:avLst/>
            </a:prstGeom>
            <a:noFill/>
            <a:ln cap="flat" cmpd="sng" w="1143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79" name="Google Shape;79;p13"/>
          <p:cNvSpPr txBox="1"/>
          <p:nvPr/>
        </p:nvSpPr>
        <p:spPr>
          <a:xfrm>
            <a:off x="-25" y="0"/>
            <a:ext cx="6010800" cy="6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2"/>
                </a:solidFill>
              </a:rPr>
              <a:t>Marie C. </a:t>
            </a:r>
            <a:r>
              <a:rPr lang="en" sz="2600">
                <a:solidFill>
                  <a:schemeClr val="dk2"/>
                </a:solidFill>
              </a:rPr>
              <a:t>David C. Becky M. Leyth T. </a:t>
            </a:r>
            <a:endParaRPr sz="2600">
              <a:solidFill>
                <a:schemeClr val="dk2"/>
              </a:solidFill>
            </a:endParaRPr>
          </a:p>
        </p:txBody>
      </p:sp>
      <p:sp>
        <p:nvSpPr>
          <p:cNvPr id="80" name="Google Shape;80;p13"/>
          <p:cNvSpPr txBox="1"/>
          <p:nvPr/>
        </p:nvSpPr>
        <p:spPr>
          <a:xfrm>
            <a:off x="388949" y="19985775"/>
            <a:ext cx="3655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2"/>
                </a:solidFill>
              </a:rPr>
              <a:t>1. </a:t>
            </a:r>
            <a:r>
              <a:rPr lang="en" sz="4100">
                <a:solidFill>
                  <a:schemeClr val="dk2"/>
                </a:solidFill>
              </a:rPr>
              <a:t>Needfinding</a:t>
            </a:r>
            <a:endParaRPr sz="3600">
              <a:solidFill>
                <a:schemeClr val="dk2"/>
              </a:solidFill>
            </a:endParaRPr>
          </a:p>
        </p:txBody>
      </p:sp>
      <p:sp>
        <p:nvSpPr>
          <p:cNvPr id="81" name="Google Shape;81;p13"/>
          <p:cNvSpPr txBox="1"/>
          <p:nvPr/>
        </p:nvSpPr>
        <p:spPr>
          <a:xfrm>
            <a:off x="3791375" y="20050900"/>
            <a:ext cx="4123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chemeClr val="dk2"/>
                </a:solidFill>
              </a:rPr>
              <a:t>   2. Assumption</a:t>
            </a:r>
            <a:endParaRPr sz="5600">
              <a:solidFill>
                <a:schemeClr val="dk2"/>
              </a:solidFill>
            </a:endParaRPr>
          </a:p>
        </p:txBody>
      </p:sp>
      <p:sp>
        <p:nvSpPr>
          <p:cNvPr id="82" name="Google Shape;82;p13"/>
          <p:cNvSpPr txBox="1"/>
          <p:nvPr/>
        </p:nvSpPr>
        <p:spPr>
          <a:xfrm>
            <a:off x="7955824" y="20050900"/>
            <a:ext cx="38481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chemeClr val="dk2"/>
                </a:solidFill>
              </a:rPr>
              <a:t>3. Testing</a:t>
            </a:r>
            <a:endParaRPr sz="5600">
              <a:solidFill>
                <a:schemeClr val="dk2"/>
              </a:solidFill>
            </a:endParaRPr>
          </a:p>
        </p:txBody>
      </p:sp>
      <p:sp>
        <p:nvSpPr>
          <p:cNvPr id="83" name="Google Shape;83;p13"/>
          <p:cNvSpPr txBox="1"/>
          <p:nvPr/>
        </p:nvSpPr>
        <p:spPr>
          <a:xfrm>
            <a:off x="11901475" y="20076113"/>
            <a:ext cx="4012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chemeClr val="dk2"/>
                </a:solidFill>
              </a:rPr>
              <a:t>4. Sketches</a:t>
            </a:r>
            <a:endParaRPr sz="5600">
              <a:solidFill>
                <a:schemeClr val="dk2"/>
              </a:solidFill>
            </a:endParaRPr>
          </a:p>
        </p:txBody>
      </p:sp>
      <p:sp>
        <p:nvSpPr>
          <p:cNvPr id="84" name="Google Shape;84;p13"/>
          <p:cNvSpPr txBox="1"/>
          <p:nvPr/>
        </p:nvSpPr>
        <p:spPr>
          <a:xfrm>
            <a:off x="15715300" y="20076113"/>
            <a:ext cx="40125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100">
                <a:solidFill>
                  <a:schemeClr val="dk2"/>
                </a:solidFill>
              </a:rPr>
              <a:t>5. low-fi</a:t>
            </a:r>
            <a:endParaRPr sz="5600">
              <a:solidFill>
                <a:schemeClr val="dk2"/>
              </a:solidFill>
            </a:endParaRPr>
          </a:p>
        </p:txBody>
      </p:sp>
      <p:pic>
        <p:nvPicPr>
          <p:cNvPr id="85" name="Google Shape;85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79750" y="21169849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 rotWithShape="1">
          <a:blip r:embed="rId11">
            <a:alphaModFix/>
          </a:blip>
          <a:srcRect b="10039" l="0" r="0" t="10031"/>
          <a:stretch/>
        </p:blipFill>
        <p:spPr>
          <a:xfrm>
            <a:off x="6254525" y="21521425"/>
            <a:ext cx="638400" cy="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10800000">
            <a:off x="7031925" y="15247001"/>
            <a:ext cx="776074" cy="776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3"/>
          <p:cNvGrpSpPr/>
          <p:nvPr/>
        </p:nvGrpSpPr>
        <p:grpSpPr>
          <a:xfrm>
            <a:off x="15994000" y="5728450"/>
            <a:ext cx="4012500" cy="8676200"/>
            <a:chOff x="15994000" y="5728450"/>
            <a:chExt cx="4012500" cy="8676200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15994000" y="13261650"/>
              <a:ext cx="40125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600"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rPr>
                <a:t>Learn</a:t>
              </a:r>
              <a:endParaRPr b="1" sz="5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pic>
          <p:nvPicPr>
            <p:cNvPr id="90" name="Google Shape;90;p1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6261000" y="5728450"/>
              <a:ext cx="3478500" cy="7533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1" name="Google Shape;91;p13"/>
          <p:cNvGrpSpPr/>
          <p:nvPr/>
        </p:nvGrpSpPr>
        <p:grpSpPr>
          <a:xfrm>
            <a:off x="8063900" y="5735654"/>
            <a:ext cx="3655500" cy="8668996"/>
            <a:chOff x="7979494" y="5735654"/>
            <a:chExt cx="3655500" cy="8668996"/>
          </a:xfrm>
        </p:grpSpPr>
        <p:sp>
          <p:nvSpPr>
            <p:cNvPr id="92" name="Google Shape;92;p13"/>
            <p:cNvSpPr txBox="1"/>
            <p:nvPr/>
          </p:nvSpPr>
          <p:spPr>
            <a:xfrm>
              <a:off x="7979494" y="13261650"/>
              <a:ext cx="36555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600"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rPr>
                <a:t>Collab</a:t>
              </a:r>
              <a:endParaRPr b="1" sz="5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pic>
          <p:nvPicPr>
            <p:cNvPr id="93" name="Google Shape;93;p1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067994" y="5735654"/>
              <a:ext cx="3478500" cy="75189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4" name="Google Shape;94;p13"/>
          <p:cNvGrpSpPr/>
          <p:nvPr/>
        </p:nvGrpSpPr>
        <p:grpSpPr>
          <a:xfrm>
            <a:off x="4187350" y="5737946"/>
            <a:ext cx="3478500" cy="8457004"/>
            <a:chOff x="4163297" y="5737946"/>
            <a:chExt cx="3478500" cy="8457004"/>
          </a:xfrm>
        </p:grpSpPr>
        <p:sp>
          <p:nvSpPr>
            <p:cNvPr id="95" name="Google Shape;95;p13"/>
            <p:cNvSpPr txBox="1"/>
            <p:nvPr/>
          </p:nvSpPr>
          <p:spPr>
            <a:xfrm>
              <a:off x="4358297" y="13261650"/>
              <a:ext cx="3088500" cy="9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 sz="5600"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rPr>
                <a:t>Create</a:t>
              </a:r>
              <a:endParaRPr b="1" sz="5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600">
                <a:solidFill>
                  <a:schemeClr val="dk2"/>
                </a:solidFill>
              </a:endParaRPr>
            </a:p>
          </p:txBody>
        </p:sp>
        <p:pic>
          <p:nvPicPr>
            <p:cNvPr id="96" name="Google Shape;96;p1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163297" y="5737946"/>
              <a:ext cx="3478500" cy="75141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97" name="Google Shape;97;p13"/>
          <p:cNvGrpSpPr/>
          <p:nvPr/>
        </p:nvGrpSpPr>
        <p:grpSpPr>
          <a:xfrm>
            <a:off x="12117450" y="5728294"/>
            <a:ext cx="3478500" cy="8466656"/>
            <a:chOff x="12256190" y="5728294"/>
            <a:chExt cx="3478500" cy="8466656"/>
          </a:xfrm>
        </p:grpSpPr>
        <p:sp>
          <p:nvSpPr>
            <p:cNvPr id="98" name="Google Shape;98;p13"/>
            <p:cNvSpPr txBox="1"/>
            <p:nvPr/>
          </p:nvSpPr>
          <p:spPr>
            <a:xfrm>
              <a:off x="12451190" y="13261650"/>
              <a:ext cx="3088500" cy="9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600"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rPr>
                <a:t>Share</a:t>
              </a:r>
              <a:endParaRPr b="1" sz="5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pic>
          <p:nvPicPr>
            <p:cNvPr id="99" name="Google Shape;99;p1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2256190" y="5728294"/>
              <a:ext cx="3478500" cy="75333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grpSp>
        <p:nvGrpSpPr>
          <p:cNvPr id="100" name="Google Shape;100;p13"/>
          <p:cNvGrpSpPr/>
          <p:nvPr/>
        </p:nvGrpSpPr>
        <p:grpSpPr>
          <a:xfrm>
            <a:off x="310800" y="5729600"/>
            <a:ext cx="3478500" cy="8675050"/>
            <a:chOff x="310800" y="5729600"/>
            <a:chExt cx="3478500" cy="8675050"/>
          </a:xfrm>
        </p:grpSpPr>
        <p:sp>
          <p:nvSpPr>
            <p:cNvPr id="101" name="Google Shape;101;p13"/>
            <p:cNvSpPr txBox="1"/>
            <p:nvPr/>
          </p:nvSpPr>
          <p:spPr>
            <a:xfrm>
              <a:off x="783600" y="13261650"/>
              <a:ext cx="2532900" cy="114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5600">
                  <a:solidFill>
                    <a:schemeClr val="dk1"/>
                  </a:solidFill>
                  <a:latin typeface="Mulish"/>
                  <a:ea typeface="Mulish"/>
                  <a:cs typeface="Mulish"/>
                  <a:sym typeface="Mulish"/>
                </a:rPr>
                <a:t>Home</a:t>
              </a:r>
              <a:endParaRPr b="1" sz="5600">
                <a:solidFill>
                  <a:schemeClr val="dk1"/>
                </a:solidFill>
                <a:latin typeface="Mulish"/>
                <a:ea typeface="Mulish"/>
                <a:cs typeface="Mulish"/>
                <a:sym typeface="Mulish"/>
              </a:endParaRPr>
            </a:p>
          </p:txBody>
        </p:sp>
        <p:pic>
          <p:nvPicPr>
            <p:cNvPr id="102" name="Google Shape;102;p1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10800" y="5729600"/>
              <a:ext cx="3478500" cy="75321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